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60" r:id="rId7"/>
    <p:sldId id="262" r:id="rId8"/>
    <p:sldId id="264" r:id="rId9"/>
    <p:sldId id="266" r:id="rId10"/>
    <p:sldId id="267" r:id="rId11"/>
    <p:sldId id="269" r:id="rId12"/>
    <p:sldId id="270" r:id="rId13"/>
    <p:sldId id="257" r:id="rId14"/>
    <p:sldId id="259" r:id="rId15"/>
    <p:sldId id="261" r:id="rId16"/>
    <p:sldId id="263" r:id="rId17"/>
    <p:sldId id="265" r:id="rId18"/>
    <p:sldId id="268" r:id="rId19"/>
    <p:sldId id="272" r:id="rId20"/>
    <p:sldId id="287" r:id="rId21"/>
    <p:sldId id="271" r:id="rId22"/>
    <p:sldId id="277" r:id="rId23"/>
    <p:sldId id="276" r:id="rId24"/>
    <p:sldId id="278" r:id="rId25"/>
    <p:sldId id="275" r:id="rId26"/>
    <p:sldId id="279" r:id="rId27"/>
    <p:sldId id="280" r:id="rId28"/>
    <p:sldId id="281" r:id="rId29"/>
    <p:sldId id="282" r:id="rId30"/>
    <p:sldId id="283" r:id="rId31"/>
    <p:sldId id="285" r:id="rId32"/>
    <p:sldId id="284" r:id="rId33"/>
    <p:sldId id="286" r:id="rId34"/>
    <p:sldId id="273" r:id="rId35"/>
    <p:sldId id="274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048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0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297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37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90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37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94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26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06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75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4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86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45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30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4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64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92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91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44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2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06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35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5292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67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10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54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26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4278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3950880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7961256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5571197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962089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6330429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884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82857580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0480948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94973860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996851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40206031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7361525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78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278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62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79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534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8156-D989-4703-969D-1BED8090D812}" type="datetimeFigureOut">
              <a:rPr lang="zh-TW" altLang="en-US" smtClean="0"/>
              <a:t>2018/5/8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2B4C2-F1D6-46EA-A79D-BCE0FE2D3A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31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1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9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2018/5/8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635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æåéä¸å®¶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0" y="187106"/>
            <a:ext cx="6670894" cy="66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91251" y="5713357"/>
            <a:ext cx="233217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071944" y="5713357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86863" y="498886"/>
            <a:ext cx="19746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sister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2142" y="0"/>
            <a:ext cx="264430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75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å°ä¸¸å­ ç¸ç¸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0"/>
          <a:stretch/>
        </p:blipFill>
        <p:spPr bwMode="auto">
          <a:xfrm>
            <a:off x="667953" y="1980128"/>
            <a:ext cx="6016625" cy="48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雲朵形圖說文字 1"/>
          <p:cNvSpPr/>
          <p:nvPr/>
        </p:nvSpPr>
        <p:spPr>
          <a:xfrm>
            <a:off x="6274676" y="274320"/>
            <a:ext cx="5186855" cy="4187321"/>
          </a:xfrm>
          <a:prstGeom prst="cloudCallout">
            <a:avLst>
              <a:gd name="adj1" fmla="val -59738"/>
              <a:gd name="adj2" fmla="val 52611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father.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9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å°ä¸¸å­ åª½åª½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56" y="1862018"/>
            <a:ext cx="8881744" cy="49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321366" y="274320"/>
            <a:ext cx="5186855" cy="4187321"/>
          </a:xfrm>
          <a:prstGeom prst="cloudCallout">
            <a:avLst>
              <a:gd name="adj1" fmla="val 85247"/>
              <a:gd name="adj2" fmla="val 76707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mother.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å°ä¸¸å­ å§å§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09" y="1888944"/>
            <a:ext cx="7586345" cy="496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321366" y="274320"/>
            <a:ext cx="5186855" cy="4187321"/>
          </a:xfrm>
          <a:prstGeom prst="cloudCallout">
            <a:avLst>
              <a:gd name="adj1" fmla="val 46645"/>
              <a:gd name="adj2" fmla="val 51105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sister.  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508760" y="27432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6" y="1474649"/>
            <a:ext cx="8276449" cy="46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6610895" y="148197"/>
            <a:ext cx="5939395" cy="4187321"/>
          </a:xfrm>
          <a:prstGeom prst="cloudCallout">
            <a:avLst>
              <a:gd name="adj1" fmla="val -43226"/>
              <a:gd name="adj2" fmla="val 63906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He’s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grandpa.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å°ä¸¸å­  å¥¶å¥¶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3"/>
          <a:stretch/>
        </p:blipFill>
        <p:spPr bwMode="auto">
          <a:xfrm>
            <a:off x="2709589" y="1409407"/>
            <a:ext cx="9051487" cy="54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242539" y="0"/>
            <a:ext cx="6032137" cy="4187321"/>
          </a:xfrm>
          <a:prstGeom prst="cloudCallout">
            <a:avLst>
              <a:gd name="adj1" fmla="val 36191"/>
              <a:gd name="adj2" fmla="val 62777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grandma.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ä½©ä½©è±¬ å¬æ²»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31724" r="17218"/>
          <a:stretch/>
        </p:blipFill>
        <p:spPr bwMode="auto">
          <a:xfrm>
            <a:off x="3279227" y="1213945"/>
            <a:ext cx="7582418" cy="5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形圖說文字 3"/>
          <p:cNvSpPr/>
          <p:nvPr/>
        </p:nvSpPr>
        <p:spPr>
          <a:xfrm>
            <a:off x="-425669" y="110359"/>
            <a:ext cx="5502166" cy="3216166"/>
          </a:xfrm>
          <a:prstGeom prst="wedgeEllipseCallout">
            <a:avLst>
              <a:gd name="adj1" fmla="val 50522"/>
              <a:gd name="adj2" fmla="val 4079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He’s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my </a:t>
            </a:r>
            <a:r>
              <a:rPr lang="en-US" altLang="zh-TW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brother.</a:t>
            </a:r>
            <a:endParaRPr lang="zh-TW" altLang="en-US" sz="6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boy and girl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9"/>
          <a:stretch/>
        </p:blipFill>
        <p:spPr bwMode="auto">
          <a:xfrm>
            <a:off x="3040665" y="394137"/>
            <a:ext cx="5254824" cy="57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89185" y="394137"/>
            <a:ext cx="36891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He</a:t>
            </a:r>
            <a:endParaRPr lang="zh-TW" altLang="en-US" sz="166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119243" y="614776"/>
            <a:ext cx="4293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She</a:t>
            </a:r>
            <a:endParaRPr lang="zh-TW" altLang="en-US" sz="16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99090" y="4004441"/>
            <a:ext cx="2617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He is = He’s</a:t>
            </a:r>
            <a:endParaRPr lang="zh-TW" altLang="en-US" sz="60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574762" y="4004441"/>
            <a:ext cx="3465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She is </a:t>
            </a:r>
          </a:p>
          <a:p>
            <a:r>
              <a:rPr lang="en-US" altLang="zh-TW" sz="6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= She’s</a:t>
            </a:r>
            <a:endParaRPr lang="zh-TW" altLang="en-US" sz="6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7300" t="47126" r="3045" b="16552"/>
          <a:stretch/>
        </p:blipFill>
        <p:spPr>
          <a:xfrm>
            <a:off x="346842" y="1435475"/>
            <a:ext cx="7845242" cy="4303988"/>
          </a:xfrm>
          <a:prstGeom prst="rect">
            <a:avLst/>
          </a:prstGeom>
        </p:spPr>
      </p:pic>
      <p:pic>
        <p:nvPicPr>
          <p:cNvPr id="1026" name="Picture 2" descr="ãactio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768" y="2412492"/>
            <a:ext cx="3407432" cy="234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2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本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5400" b="1" dirty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</a:t>
            </a:r>
            <a:r>
              <a:rPr lang="zh-TW" altLang="en-US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 </a:t>
            </a:r>
            <a:r>
              <a:rPr lang="en-US" altLang="zh-TW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</a:t>
            </a:r>
            <a:r>
              <a:rPr lang="zh-TW" altLang="en-US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>
              <a:solidFill>
                <a:schemeClr val="tx2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</a:t>
            </a:r>
            <a:r>
              <a:rPr lang="en-US" altLang="zh-TW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.</a:t>
            </a:r>
            <a:r>
              <a:rPr lang="zh-TW" altLang="en-US" sz="5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讀寫練習本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P17~P20</a:t>
            </a:r>
            <a:r>
              <a:rPr lang="zh-TW" altLang="en-US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。</a:t>
            </a:r>
            <a:endParaRPr lang="en-US" altLang="zh-TW" sz="5400" b="1" dirty="0" smtClean="0">
              <a:solidFill>
                <a:schemeClr val="tx2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3.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 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背第</a:t>
            </a:r>
            <a:r>
              <a:rPr lang="en-US" altLang="zh-TW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3</a:t>
            </a:r>
            <a:r>
              <a:rPr lang="zh-TW" altLang="en-US" sz="5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課單字。</a:t>
            </a: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5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 smtClean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026" name="Picture 2" descr="ãsnorlax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029" y="183804"/>
            <a:ext cx="2984991" cy="298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496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 smtClean="0">
                <a:latin typeface="Comic Sans MS" panose="030F0702030302020204" pitchFamily="66" charset="0"/>
              </a:rPr>
              <a:t>Challenge Time!!!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å æ²¹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06" y="1228724"/>
            <a:ext cx="5629275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9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å°ä¸¸å­ç¸ç¸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0" y="-1"/>
            <a:ext cx="225929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846785" y="1165494"/>
            <a:ext cx="789852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dirty="0">
                <a:solidFill>
                  <a:prstClr val="black"/>
                </a:solidFill>
                <a:latin typeface="EngTRESS B" panose="02000500000000000000" pitchFamily="2" charset="0"/>
              </a:rPr>
              <a:t>father</a:t>
            </a:r>
            <a:endParaRPr lang="zh-TW" altLang="en-US" sz="23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23793" y="5204922"/>
            <a:ext cx="4997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dad</a:t>
            </a:r>
            <a:r>
              <a:rPr lang="zh-TW" altLang="en-US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、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daddy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è±åª½   æ©å­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14" y="1201780"/>
            <a:ext cx="8956894" cy="56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0" y="0"/>
            <a:ext cx="6615461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mother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9213104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65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" y="2161135"/>
            <a:ext cx="11742159" cy="469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242540" y="0"/>
            <a:ext cx="6442040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7084759" y="6346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045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å°æº   åª½åª½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85" y="2222937"/>
            <a:ext cx="9270126" cy="46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242539" y="0"/>
            <a:ext cx="6615461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向下箭號 4"/>
          <p:cNvSpPr/>
          <p:nvPr/>
        </p:nvSpPr>
        <p:spPr>
          <a:xfrm rot="2108967">
            <a:off x="7037463" y="328406"/>
            <a:ext cx="804041" cy="27866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135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è¾æ®æ£®å®¶åº­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0" y="1460937"/>
            <a:ext cx="7796479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770180" y="362607"/>
            <a:ext cx="6716110" cy="2916621"/>
          </a:xfrm>
          <a:prstGeom prst="cloudCallout">
            <a:avLst>
              <a:gd name="adj1" fmla="val -32547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357325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459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å°ä¸¸å­  çºçº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15" y="915657"/>
            <a:ext cx="9744675" cy="59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463862" y="362607"/>
            <a:ext cx="6022428" cy="2916621"/>
          </a:xfrm>
          <a:prstGeom prst="cloudCallout">
            <a:avLst>
              <a:gd name="adj1" fmla="val -28882"/>
              <a:gd name="adj2" fmla="val 91967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18926304">
            <a:off x="2891132" y="-10335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896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Elsa Anna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0" y="316246"/>
            <a:ext cx="6607831" cy="65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576539" y="2617075"/>
            <a:ext cx="6615461" cy="2916621"/>
          </a:xfrm>
          <a:prstGeom prst="cloudCallout">
            <a:avLst>
              <a:gd name="adj1" fmla="val -49104"/>
              <a:gd name="adj2" fmla="val -3506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18815587">
            <a:off x="1172692" y="-24614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9303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å°ç´å¸½   å¥¶å¥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7" y="800099"/>
            <a:ext cx="8448675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-692736" y="0"/>
            <a:ext cx="6615461" cy="2916621"/>
          </a:xfrm>
          <a:prstGeom prst="cloudCallout">
            <a:avLst>
              <a:gd name="adj1" fmla="val 47412"/>
              <a:gd name="adj2" fmla="val 6656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977213">
            <a:off x="10034498" y="441202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780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æµ·æ´å¥ç·£ ç¸ç¸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1589799"/>
            <a:ext cx="11289002" cy="52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637283" y="131488"/>
            <a:ext cx="6022428" cy="2916621"/>
          </a:xfrm>
          <a:prstGeom prst="cloudCallout">
            <a:avLst>
              <a:gd name="adj1" fmla="val -15793"/>
              <a:gd name="adj2" fmla="val 82778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798759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347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1" y="583686"/>
            <a:ext cx="8789822" cy="62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0" y="0"/>
            <a:ext cx="5922725" cy="2916621"/>
          </a:xfrm>
          <a:prstGeom prst="cloudCallout">
            <a:avLst>
              <a:gd name="adj1" fmla="val 27980"/>
              <a:gd name="adj2" fmla="val 66021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9623006" y="0"/>
            <a:ext cx="804041" cy="26328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4078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ãè±æ¨è­   å¥¶å¥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99" y="2381135"/>
            <a:ext cx="7490701" cy="44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è±æ¨è­   p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46" y="11430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2775677" y="0"/>
            <a:ext cx="5453923" cy="2916621"/>
          </a:xfrm>
          <a:prstGeom prst="cloudCallout">
            <a:avLst>
              <a:gd name="adj1" fmla="val -56731"/>
              <a:gd name="adj2" fmla="val 42238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8692842" y="882405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40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85995" y="1165494"/>
            <a:ext cx="845931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dirty="0">
                <a:solidFill>
                  <a:prstClr val="black"/>
                </a:solidFill>
                <a:latin typeface="EngTRESS B" panose="02000500000000000000" pitchFamily="2" charset="0"/>
              </a:rPr>
              <a:t>mother</a:t>
            </a:r>
            <a:endParaRPr lang="zh-TW" altLang="en-US" sz="19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23793" y="5204922"/>
            <a:ext cx="5644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mom</a:t>
            </a:r>
            <a:r>
              <a:rPr lang="zh-TW" altLang="en-US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、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mommy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ãæ«»æ¡å°ä¸¸å­åª½åª½åå­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r="28302"/>
          <a:stretch/>
        </p:blipFill>
        <p:spPr bwMode="auto">
          <a:xfrm>
            <a:off x="441434" y="520262"/>
            <a:ext cx="2592313" cy="633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5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ãdora diego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9" y="0"/>
            <a:ext cx="6613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258911" y="157655"/>
            <a:ext cx="6716110" cy="2916621"/>
          </a:xfrm>
          <a:prstGeom prst="cloudCallout">
            <a:avLst>
              <a:gd name="adj1" fmla="val -50622"/>
              <a:gd name="adj2" fmla="val 5683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TW" sz="7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_______.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20051232">
            <a:off x="677917" y="1321218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2898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 are Family - End Song of Ice Age 4 Continental Drif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8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ce Age 4 - We Are Family in Stud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846785" y="1165494"/>
            <a:ext cx="789852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dirty="0">
                <a:solidFill>
                  <a:prstClr val="black"/>
                </a:solidFill>
                <a:latin typeface="EngTRESS B" panose="02000500000000000000" pitchFamily="2" charset="0"/>
              </a:rPr>
              <a:t>sister</a:t>
            </a:r>
            <a:endParaRPr lang="zh-TW" altLang="en-US" sz="23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  <p:pic>
        <p:nvPicPr>
          <p:cNvPr id="6146" name="Picture 2" descr="ãæ«»æ¡å°ä¸¸å­å§å§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8" t="1862" r="3724"/>
          <a:stretch/>
        </p:blipFill>
        <p:spPr bwMode="auto">
          <a:xfrm>
            <a:off x="769335" y="1165494"/>
            <a:ext cx="2496980" cy="56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25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727435" y="1275852"/>
            <a:ext cx="876562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dirty="0">
                <a:solidFill>
                  <a:prstClr val="black"/>
                </a:solidFill>
                <a:latin typeface="EngTRESS B" panose="02000500000000000000" pitchFamily="2" charset="0"/>
              </a:rPr>
              <a:t>grandpa</a:t>
            </a:r>
            <a:endParaRPr lang="zh-TW" altLang="en-US" sz="19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45421" y="4962207"/>
            <a:ext cx="6195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grandfather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æ«»æ¡å°ä¸¸å­çºçº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r="26108"/>
          <a:stretch/>
        </p:blipFill>
        <p:spPr bwMode="auto">
          <a:xfrm>
            <a:off x="0" y="409903"/>
            <a:ext cx="2916622" cy="619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9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745421" y="4962207"/>
            <a:ext cx="6195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grandmother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680"/>
            <a:ext cx="2915478" cy="569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727435" y="1275852"/>
            <a:ext cx="946456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dirty="0">
                <a:solidFill>
                  <a:prstClr val="black"/>
                </a:solidFill>
                <a:latin typeface="EngTRESS B" panose="02000500000000000000" pitchFamily="2" charset="0"/>
              </a:rPr>
              <a:t>grandma</a:t>
            </a:r>
            <a:endParaRPr lang="zh-TW" altLang="en-US" sz="19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æ«»æ¡å°ä¸¸å­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41" y="4072974"/>
            <a:ext cx="3166116" cy="331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214289" y="5723560"/>
            <a:ext cx="2099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FF"/>
                </a:solidFill>
              </a:rPr>
              <a:t>me</a:t>
            </a:r>
            <a:endParaRPr lang="zh-TW" altLang="en-US" sz="8800" b="1" dirty="0">
              <a:solidFill>
                <a:srgbClr val="0000FF"/>
              </a:solidFill>
            </a:endParaRPr>
          </a:p>
        </p:txBody>
      </p:sp>
      <p:pic>
        <p:nvPicPr>
          <p:cNvPr id="6" name="Picture 2" descr="ãå°ä¸¸å­ç¸ç¸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3" y="536027"/>
            <a:ext cx="1568521" cy="47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ãæ«»æ¡å°ä¸¸å­åª½åª½åå­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r="28302"/>
          <a:stretch/>
        </p:blipFill>
        <p:spPr bwMode="auto">
          <a:xfrm>
            <a:off x="2020725" y="693682"/>
            <a:ext cx="1889243" cy="47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ãæ«»æ¡å°ä¸¸å­çºçº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r="26108"/>
          <a:stretch/>
        </p:blipFill>
        <p:spPr bwMode="auto">
          <a:xfrm>
            <a:off x="7669485" y="693682"/>
            <a:ext cx="2210723" cy="46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ç¸éåç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08" y="860495"/>
            <a:ext cx="1873895" cy="43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ãæ«»æ¡å°ä¸¸å­å§å§ãçåçæå°çµæ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8" t="1862" r="3724"/>
          <a:stretch/>
        </p:blipFill>
        <p:spPr bwMode="auto">
          <a:xfrm>
            <a:off x="5024784" y="0"/>
            <a:ext cx="1836816" cy="41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185411" y="5387014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3340" y="85067"/>
            <a:ext cx="233217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955843" y="2832183"/>
            <a:ext cx="19746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sister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669485" y="5308061"/>
            <a:ext cx="252159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506607" y="120528"/>
            <a:ext cx="26853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977462" y="6139059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</a:rPr>
              <a:t>1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3572629" y="860495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</a:rPr>
              <a:t>2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506876" y="64124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</a:rPr>
              <a:t>3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8576896" y="6087364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</a:rPr>
              <a:t>4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11482552" y="953130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</a:rPr>
              <a:t>5</a:t>
            </a:r>
            <a:endParaRPr lang="zh-TW" alt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ä½©ä½©è±¬ å¬æ²»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807" y="551791"/>
            <a:ext cx="5691352" cy="569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710152" y="1528101"/>
            <a:ext cx="922282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dirty="0">
                <a:solidFill>
                  <a:prstClr val="black"/>
                </a:solidFill>
                <a:latin typeface="EngTRESS B" panose="02000500000000000000" pitchFamily="2" charset="0"/>
              </a:rPr>
              <a:t>brother</a:t>
            </a:r>
            <a:endParaRPr lang="zh-TW" altLang="en-US" sz="19900" dirty="0">
              <a:solidFill>
                <a:prstClr val="black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678578" y="3469091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2" name="Picture 6" descr="ãmommy pig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17" y="97240"/>
            <a:ext cx="28575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mommy pig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16" y="2569779"/>
            <a:ext cx="2693261" cy="334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7108402" y="5914919"/>
            <a:ext cx="229730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6" name="Picture 10" descr="ãGranny Pig  gif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00855"/>
            <a:ext cx="4906634" cy="39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767132" y="5728700"/>
            <a:ext cx="26853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0" y="2069858"/>
            <a:ext cx="252159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8" name="Picture 12" descr="ãpeppa george 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00" y="185776"/>
            <a:ext cx="1941115" cy="20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906635" y="2551293"/>
            <a:ext cx="2593683" cy="2944152"/>
            <a:chOff x="4109829" y="299545"/>
            <a:chExt cx="2829666" cy="2944152"/>
          </a:xfrm>
        </p:grpSpPr>
        <p:pic>
          <p:nvPicPr>
            <p:cNvPr id="9218" name="Picture 2" descr="ãpeppa pig  gifãçåçæå°çµæ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829" y="299545"/>
              <a:ext cx="2562441" cy="271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4840099" y="1797147"/>
              <a:ext cx="20993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800" b="1" dirty="0">
                  <a:solidFill>
                    <a:srgbClr val="0000FF"/>
                  </a:solidFill>
                </a:rPr>
                <a:t>me</a:t>
              </a:r>
              <a:endParaRPr lang="zh-TW" altLang="en-US" sz="88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2309787" y="12355"/>
            <a:ext cx="264430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brother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157655" y="1501049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1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3400380" y="5085913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2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362765" y="672344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3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8112254" y="4642041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4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10475331" y="2181913"/>
            <a:ext cx="709448" cy="718942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5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144</Words>
  <Application>Microsoft Office PowerPoint</Application>
  <PresentationFormat>寬螢幕</PresentationFormat>
  <Paragraphs>67</Paragraphs>
  <Slides>32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32</vt:i4>
      </vt:variant>
    </vt:vector>
  </HeadingPairs>
  <TitlesOfParts>
    <vt:vector size="46" baseType="lpstr">
      <vt:lpstr>Microsoft JhengHei UI</vt:lpstr>
      <vt:lpstr>王漢宗中楷體注音</vt:lpstr>
      <vt:lpstr>新細明體</vt:lpstr>
      <vt:lpstr>Arial</vt:lpstr>
      <vt:lpstr>Arial Rounded MT Bold</vt:lpstr>
      <vt:lpstr>Calibri</vt:lpstr>
      <vt:lpstr>Calibri Light</vt:lpstr>
      <vt:lpstr>Comic Sans MS</vt:lpstr>
      <vt:lpstr>EngTRESS B</vt:lpstr>
      <vt:lpstr>Wingdings</vt:lpstr>
      <vt:lpstr>Office 佈景主題</vt:lpstr>
      <vt:lpstr>1_Office 佈景主題</vt:lpstr>
      <vt:lpstr>2_Office 佈景主題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Challenge Time!!!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24</cp:revision>
  <dcterms:created xsi:type="dcterms:W3CDTF">2018-05-02T03:41:57Z</dcterms:created>
  <dcterms:modified xsi:type="dcterms:W3CDTF">2018-05-08T00:35:45Z</dcterms:modified>
</cp:coreProperties>
</file>